
<file path=[Content_Types].xml><?xml version="1.0" encoding="utf-8"?>
<Types xmlns="http://schemas.openxmlformats.org/package/2006/content-types">
  <Default Extension="emf" ContentType="image/x-emf"/>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3" r:id="rId1"/>
  </p:sldMasterIdLst>
  <p:notesMasterIdLst>
    <p:notesMasterId r:id="rId3"/>
  </p:notesMasterIdLst>
  <p:handoutMasterIdLst>
    <p:handoutMasterId r:id="rId4"/>
  </p:handoutMasterIdLst>
  <p:sldIdLst>
    <p:sldId id="279" r:id="rId2"/>
  </p:sldIdLst>
  <p:sldSz cx="32918400" cy="43891200"/>
  <p:notesSz cx="6858000" cy="9144000"/>
  <p:defaultTextStyle>
    <a:defPPr>
      <a:defRPr lang="en-US"/>
    </a:defPPr>
    <a:lvl1pPr marL="0" algn="l" defTabSz="3250554" rtl="0" eaLnBrk="1" latinLnBrk="0" hangingPunct="1">
      <a:defRPr sz="6400" kern="1200">
        <a:solidFill>
          <a:schemeClr val="tx1"/>
        </a:solidFill>
        <a:latin typeface="+mn-lt"/>
        <a:ea typeface="+mn-ea"/>
        <a:cs typeface="+mn-cs"/>
      </a:defRPr>
    </a:lvl1pPr>
    <a:lvl2pPr marL="1625279" algn="l" defTabSz="3250554" rtl="0" eaLnBrk="1" latinLnBrk="0" hangingPunct="1">
      <a:defRPr sz="6400" kern="1200">
        <a:solidFill>
          <a:schemeClr val="tx1"/>
        </a:solidFill>
        <a:latin typeface="+mn-lt"/>
        <a:ea typeface="+mn-ea"/>
        <a:cs typeface="+mn-cs"/>
      </a:defRPr>
    </a:lvl2pPr>
    <a:lvl3pPr marL="3250554" algn="l" defTabSz="3250554" rtl="0" eaLnBrk="1" latinLnBrk="0" hangingPunct="1">
      <a:defRPr sz="6400" kern="1200">
        <a:solidFill>
          <a:schemeClr val="tx1"/>
        </a:solidFill>
        <a:latin typeface="+mn-lt"/>
        <a:ea typeface="+mn-ea"/>
        <a:cs typeface="+mn-cs"/>
      </a:defRPr>
    </a:lvl3pPr>
    <a:lvl4pPr marL="4875826" algn="l" defTabSz="3250554" rtl="0" eaLnBrk="1" latinLnBrk="0" hangingPunct="1">
      <a:defRPr sz="6400" kern="1200">
        <a:solidFill>
          <a:schemeClr val="tx1"/>
        </a:solidFill>
        <a:latin typeface="+mn-lt"/>
        <a:ea typeface="+mn-ea"/>
        <a:cs typeface="+mn-cs"/>
      </a:defRPr>
    </a:lvl4pPr>
    <a:lvl5pPr marL="6501105" algn="l" defTabSz="3250554" rtl="0" eaLnBrk="1" latinLnBrk="0" hangingPunct="1">
      <a:defRPr sz="6400" kern="1200">
        <a:solidFill>
          <a:schemeClr val="tx1"/>
        </a:solidFill>
        <a:latin typeface="+mn-lt"/>
        <a:ea typeface="+mn-ea"/>
        <a:cs typeface="+mn-cs"/>
      </a:defRPr>
    </a:lvl5pPr>
    <a:lvl6pPr marL="8126380" algn="l" defTabSz="3250554" rtl="0" eaLnBrk="1" latinLnBrk="0" hangingPunct="1">
      <a:defRPr sz="6400" kern="1200">
        <a:solidFill>
          <a:schemeClr val="tx1"/>
        </a:solidFill>
        <a:latin typeface="+mn-lt"/>
        <a:ea typeface="+mn-ea"/>
        <a:cs typeface="+mn-cs"/>
      </a:defRPr>
    </a:lvl6pPr>
    <a:lvl7pPr marL="9751659" algn="l" defTabSz="3250554" rtl="0" eaLnBrk="1" latinLnBrk="0" hangingPunct="1">
      <a:defRPr sz="6400" kern="1200">
        <a:solidFill>
          <a:schemeClr val="tx1"/>
        </a:solidFill>
        <a:latin typeface="+mn-lt"/>
        <a:ea typeface="+mn-ea"/>
        <a:cs typeface="+mn-cs"/>
      </a:defRPr>
    </a:lvl7pPr>
    <a:lvl8pPr marL="11376934" algn="l" defTabSz="3250554" rtl="0" eaLnBrk="1" latinLnBrk="0" hangingPunct="1">
      <a:defRPr sz="6400" kern="1200">
        <a:solidFill>
          <a:schemeClr val="tx1"/>
        </a:solidFill>
        <a:latin typeface="+mn-lt"/>
        <a:ea typeface="+mn-ea"/>
        <a:cs typeface="+mn-cs"/>
      </a:defRPr>
    </a:lvl8pPr>
    <a:lvl9pPr marL="13002210" algn="l" defTabSz="3250554" rtl="0" eaLnBrk="1" latinLnBrk="0" hangingPunct="1">
      <a:defRPr sz="6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
          <p15:clr>
            <a:srgbClr val="A4A3A4"/>
          </p15:clr>
        </p15:guide>
        <p15:guide id="2" pos="2073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J" initials="Mj" lastIdx="2" clrIdx="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008C"/>
    <a:srgbClr val="0B1F8F"/>
    <a:srgbClr val="A12B2F"/>
    <a:srgbClr val="007836"/>
    <a:srgbClr val="ECAA00"/>
    <a:srgbClr val="76777B"/>
    <a:srgbClr val="00609C"/>
    <a:srgbClr val="ECAC00"/>
    <a:srgbClr val="00A19C"/>
    <a:srgbClr val="0082C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18" autoAdjust="0"/>
    <p:restoredTop sz="93521" autoAdjust="0"/>
  </p:normalViewPr>
  <p:slideViewPr>
    <p:cSldViewPr snapToGrid="0" showGuides="1">
      <p:cViewPr>
        <p:scale>
          <a:sx n="19" d="100"/>
          <a:sy n="19" d="100"/>
        </p:scale>
        <p:origin x="2064" y="160"/>
      </p:cViewPr>
      <p:guideLst>
        <p:guide orient="horz" pos="6"/>
        <p:guide pos="20735"/>
      </p:guideLst>
    </p:cSldViewPr>
  </p:slideViewPr>
  <p:notesTextViewPr>
    <p:cViewPr>
      <p:scale>
        <a:sx n="100" d="100"/>
        <a:sy n="100" d="100"/>
      </p:scale>
      <p:origin x="0" y="0"/>
    </p:cViewPr>
  </p:notesTextViewPr>
  <p:sorterViewPr>
    <p:cViewPr>
      <p:scale>
        <a:sx n="20" d="100"/>
        <a:sy n="2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886795E-F386-0C49-942F-B1458A319E02}" type="datetimeFigureOut">
              <a:rPr lang="en-US" smtClean="0"/>
              <a:t>7/20/22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E215C89-C29F-C54A-AE1C-F467936647BB}" type="slidenum">
              <a:rPr lang="en-US" smtClean="0"/>
              <a:t>‹#›</a:t>
            </a:fld>
            <a:endParaRPr lang="en-US"/>
          </a:p>
        </p:txBody>
      </p:sp>
    </p:spTree>
    <p:extLst>
      <p:ext uri="{BB962C8B-B14F-4D97-AF65-F5344CB8AC3E}">
        <p14:creationId xmlns:p14="http://schemas.microsoft.com/office/powerpoint/2010/main" val="935280444"/>
      </p:ext>
    </p:extLst>
  </p:cSld>
  <p:clrMap bg1="lt1" tx1="dk1" bg2="lt2" tx2="dk2" accent1="accent1" accent2="accent2" accent3="accent3" accent4="accent4" accent5="accent5" accent6="accent6" hlink="hlink" folHlink="folHlink"/>
</p:handoutMaster>
</file>

<file path=ppt/media/image1.png>
</file>

<file path=ppt/media/image3.PNG>
</file>

<file path=ppt/media/image4.png>
</file>

<file path=ppt/media/image6.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080A489-9093-C54A-B1C3-374F661A0010}" type="datetimeFigureOut">
              <a:rPr lang="en-US" smtClean="0"/>
              <a:t>7/20/22</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AA7A1A-8011-3A42-91B8-EE1BD44E4455}" type="slidenum">
              <a:rPr lang="en-US" smtClean="0"/>
              <a:t>‹#›</a:t>
            </a:fld>
            <a:endParaRPr lang="en-US"/>
          </a:p>
        </p:txBody>
      </p:sp>
    </p:spTree>
    <p:extLst>
      <p:ext uri="{BB962C8B-B14F-4D97-AF65-F5344CB8AC3E}">
        <p14:creationId xmlns:p14="http://schemas.microsoft.com/office/powerpoint/2010/main" val="1920691063"/>
      </p:ext>
    </p:extLst>
  </p:cSld>
  <p:clrMap bg1="lt1" tx1="dk1" bg2="lt2" tx2="dk2" accent1="accent1" accent2="accent2" accent3="accent3" accent4="accent4" accent5="accent5" accent6="accent6" hlink="hlink" folHlink="folHlink"/>
  <p:notesStyle>
    <a:lvl1pPr marL="0" algn="l" defTabSz="1625279" rtl="0" eaLnBrk="1" latinLnBrk="0" hangingPunct="1">
      <a:defRPr sz="4300" kern="1200">
        <a:solidFill>
          <a:schemeClr val="tx1"/>
        </a:solidFill>
        <a:latin typeface="+mn-lt"/>
        <a:ea typeface="+mn-ea"/>
        <a:cs typeface="+mn-cs"/>
      </a:defRPr>
    </a:lvl1pPr>
    <a:lvl2pPr marL="1625279" algn="l" defTabSz="1625279" rtl="0" eaLnBrk="1" latinLnBrk="0" hangingPunct="1">
      <a:defRPr sz="4300" kern="1200">
        <a:solidFill>
          <a:schemeClr val="tx1"/>
        </a:solidFill>
        <a:latin typeface="+mn-lt"/>
        <a:ea typeface="+mn-ea"/>
        <a:cs typeface="+mn-cs"/>
      </a:defRPr>
    </a:lvl2pPr>
    <a:lvl3pPr marL="3250554" algn="l" defTabSz="1625279" rtl="0" eaLnBrk="1" latinLnBrk="0" hangingPunct="1">
      <a:defRPr sz="4300" kern="1200">
        <a:solidFill>
          <a:schemeClr val="tx1"/>
        </a:solidFill>
        <a:latin typeface="+mn-lt"/>
        <a:ea typeface="+mn-ea"/>
        <a:cs typeface="+mn-cs"/>
      </a:defRPr>
    </a:lvl3pPr>
    <a:lvl4pPr marL="4875826" algn="l" defTabSz="1625279" rtl="0" eaLnBrk="1" latinLnBrk="0" hangingPunct="1">
      <a:defRPr sz="4300" kern="1200">
        <a:solidFill>
          <a:schemeClr val="tx1"/>
        </a:solidFill>
        <a:latin typeface="+mn-lt"/>
        <a:ea typeface="+mn-ea"/>
        <a:cs typeface="+mn-cs"/>
      </a:defRPr>
    </a:lvl4pPr>
    <a:lvl5pPr marL="6501105" algn="l" defTabSz="1625279" rtl="0" eaLnBrk="1" latinLnBrk="0" hangingPunct="1">
      <a:defRPr sz="4300" kern="1200">
        <a:solidFill>
          <a:schemeClr val="tx1"/>
        </a:solidFill>
        <a:latin typeface="+mn-lt"/>
        <a:ea typeface="+mn-ea"/>
        <a:cs typeface="+mn-cs"/>
      </a:defRPr>
    </a:lvl5pPr>
    <a:lvl6pPr marL="8126380" algn="l" defTabSz="1625279" rtl="0" eaLnBrk="1" latinLnBrk="0" hangingPunct="1">
      <a:defRPr sz="4300" kern="1200">
        <a:solidFill>
          <a:schemeClr val="tx1"/>
        </a:solidFill>
        <a:latin typeface="+mn-lt"/>
        <a:ea typeface="+mn-ea"/>
        <a:cs typeface="+mn-cs"/>
      </a:defRPr>
    </a:lvl6pPr>
    <a:lvl7pPr marL="9751659" algn="l" defTabSz="1625279" rtl="0" eaLnBrk="1" latinLnBrk="0" hangingPunct="1">
      <a:defRPr sz="4300" kern="1200">
        <a:solidFill>
          <a:schemeClr val="tx1"/>
        </a:solidFill>
        <a:latin typeface="+mn-lt"/>
        <a:ea typeface="+mn-ea"/>
        <a:cs typeface="+mn-cs"/>
      </a:defRPr>
    </a:lvl7pPr>
    <a:lvl8pPr marL="11376934" algn="l" defTabSz="1625279" rtl="0" eaLnBrk="1" latinLnBrk="0" hangingPunct="1">
      <a:defRPr sz="4300" kern="1200">
        <a:solidFill>
          <a:schemeClr val="tx1"/>
        </a:solidFill>
        <a:latin typeface="+mn-lt"/>
        <a:ea typeface="+mn-ea"/>
        <a:cs typeface="+mn-cs"/>
      </a:defRPr>
    </a:lvl8pPr>
    <a:lvl9pPr marL="13002210" algn="l" defTabSz="1625279" rtl="0" eaLnBrk="1" latinLnBrk="0" hangingPunct="1">
      <a:defRPr sz="4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imple DOE">
    <p:spTree>
      <p:nvGrpSpPr>
        <p:cNvPr id="1" name=""/>
        <p:cNvGrpSpPr/>
        <p:nvPr/>
      </p:nvGrpSpPr>
      <p:grpSpPr>
        <a:xfrm>
          <a:off x="0" y="0"/>
          <a:ext cx="0" cy="0"/>
          <a:chOff x="0" y="0"/>
          <a:chExt cx="0" cy="0"/>
        </a:xfrm>
      </p:grpSpPr>
      <p:sp>
        <p:nvSpPr>
          <p:cNvPr id="29" name="Content Placeholder 52"/>
          <p:cNvSpPr>
            <a:spLocks noGrp="1"/>
          </p:cNvSpPr>
          <p:nvPr>
            <p:ph sz="quarter" idx="58"/>
          </p:nvPr>
        </p:nvSpPr>
        <p:spPr>
          <a:xfrm>
            <a:off x="660400" y="7154738"/>
            <a:ext cx="31546800" cy="7391400"/>
          </a:xfrm>
          <a:ln w="3175" cap="sq" cmpd="sng">
            <a:solidFill>
              <a:schemeClr val="tx1">
                <a:alpha val="50000"/>
              </a:schemeClr>
            </a:solidFill>
            <a:prstDash val="solid"/>
            <a:round/>
          </a:ln>
        </p:spPr>
        <p:txBody>
          <a:bodyPr lIns="365760" tIns="822960" rIns="15819120" bIns="365760" anchor="t" anchorCtr="0"/>
          <a:lstStyle>
            <a:lvl1pPr marL="287338" indent="-287338">
              <a:lnSpc>
                <a:spcPct val="95000"/>
              </a:lnSpc>
              <a:spcBef>
                <a:spcPts val="6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Content Placeholder 52"/>
          <p:cNvSpPr>
            <a:spLocks noGrp="1"/>
          </p:cNvSpPr>
          <p:nvPr>
            <p:ph sz="quarter" idx="57"/>
          </p:nvPr>
        </p:nvSpPr>
        <p:spPr>
          <a:xfrm>
            <a:off x="660400" y="15176322"/>
            <a:ext cx="31546800" cy="15417800"/>
          </a:xfrm>
          <a:ln w="3175" cap="sq" cmpd="sng">
            <a:solidFill>
              <a:schemeClr val="tx1">
                <a:alpha val="50000"/>
              </a:schemeClr>
            </a:solidFill>
            <a:prstDash val="solid"/>
            <a:round/>
          </a:ln>
        </p:spPr>
        <p:txBody>
          <a:bodyPr lIns="365760" tIns="822960" rIns="15819120" bIns="365760" anchor="t" anchorCtr="0"/>
          <a:lstStyle>
            <a:lvl1pPr marL="287338" indent="-287338">
              <a:lnSpc>
                <a:spcPct val="95000"/>
              </a:lnSpc>
              <a:spcBef>
                <a:spcPts val="6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Rectangle 27"/>
          <p:cNvSpPr/>
          <p:nvPr userDrawn="1"/>
        </p:nvSpPr>
        <p:spPr>
          <a:xfrm>
            <a:off x="0" y="6096000"/>
            <a:ext cx="32918400" cy="457200"/>
          </a:xfrm>
          <a:prstGeom prst="rect">
            <a:avLst/>
          </a:prstGeom>
          <a:solidFill>
            <a:srgbClr val="00583C"/>
          </a:solidFill>
          <a:ln>
            <a:noFill/>
          </a:ln>
          <a:effectLst/>
        </p:spPr>
        <p:style>
          <a:lnRef idx="1">
            <a:schemeClr val="accent1"/>
          </a:lnRef>
          <a:fillRef idx="3">
            <a:schemeClr val="accent1"/>
          </a:fillRef>
          <a:effectRef idx="2">
            <a:schemeClr val="accent1"/>
          </a:effectRef>
          <a:fontRef idx="minor">
            <a:schemeClr val="lt1"/>
          </a:fontRef>
        </p:style>
        <p:txBody>
          <a:bodyPr lIns="1354159" tIns="135414" rIns="270830" bIns="135414" rtlCol="0" anchor="ctr"/>
          <a:lstStyle/>
          <a:p>
            <a:pPr lvl="0" defTabSz="2708316"/>
            <a:endParaRPr lang="en-US" sz="2300" dirty="0"/>
          </a:p>
        </p:txBody>
      </p:sp>
      <p:sp>
        <p:nvSpPr>
          <p:cNvPr id="2" name="Title 1"/>
          <p:cNvSpPr>
            <a:spLocks noGrp="1"/>
          </p:cNvSpPr>
          <p:nvPr>
            <p:ph type="title" hasCustomPrompt="1"/>
          </p:nvPr>
        </p:nvSpPr>
        <p:spPr>
          <a:xfrm>
            <a:off x="914400" y="1482725"/>
            <a:ext cx="31089600" cy="2631971"/>
          </a:xfrm>
        </p:spPr>
        <p:txBody>
          <a:bodyPr anchor="b"/>
          <a:lstStyle>
            <a:lvl1pPr>
              <a:defRPr lang="en-US" sz="10000" b="1" kern="1200" cap="all" baseline="0" dirty="0">
                <a:solidFill>
                  <a:schemeClr val="tx1">
                    <a:lumMod val="50000"/>
                  </a:schemeClr>
                </a:solidFill>
                <a:latin typeface="+mj-lt"/>
                <a:ea typeface="ＭＳ Ｐゴシック" charset="0"/>
                <a:cs typeface="ＭＳ Ｐゴシック" charset="0"/>
              </a:defRPr>
            </a:lvl1pPr>
          </a:lstStyle>
          <a:p>
            <a:r>
              <a:rPr lang="en-US" dirty="0"/>
              <a:t>BASIC CONTENT SLIDE</a:t>
            </a:r>
            <a:br>
              <a:rPr lang="en-US" dirty="0"/>
            </a:br>
            <a:r>
              <a:rPr lang="en-US" dirty="0"/>
              <a:t>one or two lines for headline</a:t>
            </a:r>
          </a:p>
        </p:txBody>
      </p:sp>
      <p:sp>
        <p:nvSpPr>
          <p:cNvPr id="11" name="Text Placeholder 10"/>
          <p:cNvSpPr>
            <a:spLocks noGrp="1"/>
          </p:cNvSpPr>
          <p:nvPr>
            <p:ph type="body" sz="quarter" idx="26" hasCustomPrompt="1"/>
          </p:nvPr>
        </p:nvSpPr>
        <p:spPr>
          <a:xfrm>
            <a:off x="914400" y="4523874"/>
            <a:ext cx="31100713" cy="1389991"/>
          </a:xfrm>
        </p:spPr>
        <p:txBody>
          <a:bodyPr bIns="0" anchor="t">
            <a:normAutofit/>
          </a:bodyPr>
          <a:lstStyle>
            <a:lvl1pPr marL="0" marR="0" indent="0" algn="l" defTabSz="1625279" rtl="0" eaLnBrk="1" fontAlgn="auto" latinLnBrk="0" hangingPunct="1">
              <a:lnSpc>
                <a:spcPct val="100000"/>
              </a:lnSpc>
              <a:spcBef>
                <a:spcPts val="0"/>
              </a:spcBef>
              <a:spcAft>
                <a:spcPts val="0"/>
              </a:spcAft>
              <a:buClrTx/>
              <a:buSzTx/>
              <a:buFont typeface="Wingdings" pitchFamily="2" charset="2"/>
              <a:buNone/>
              <a:tabLst/>
              <a:defRPr sz="4400">
                <a:solidFill>
                  <a:schemeClr val="tx1">
                    <a:lumMod val="50000"/>
                  </a:schemeClr>
                </a:solidFill>
              </a:defRPr>
            </a:lvl1pPr>
            <a:lvl2pPr marL="1010153" indent="0">
              <a:buNone/>
              <a:defRPr/>
            </a:lvl2pPr>
            <a:lvl3pPr marL="2189603" indent="0">
              <a:buNone/>
              <a:defRPr/>
            </a:lvl3pPr>
            <a:lvl4pPr marL="3256194" indent="0">
              <a:buNone/>
              <a:defRPr/>
            </a:lvl4pPr>
            <a:lvl5pPr marL="4266347" indent="0">
              <a:buNone/>
              <a:defRPr/>
            </a:lvl5pPr>
          </a:lstStyle>
          <a:p>
            <a:pPr lvl="0"/>
            <a:r>
              <a:rPr lang="en-US" dirty="0"/>
              <a:t>Click to edit Researcher Names</a:t>
            </a:r>
          </a:p>
        </p:txBody>
      </p:sp>
      <p:sp>
        <p:nvSpPr>
          <p:cNvPr id="26" name="Rectangle 25"/>
          <p:cNvSpPr/>
          <p:nvPr userDrawn="1"/>
        </p:nvSpPr>
        <p:spPr>
          <a:xfrm>
            <a:off x="0" y="41030833"/>
            <a:ext cx="32918400" cy="457200"/>
          </a:xfrm>
          <a:prstGeom prst="rect">
            <a:avLst/>
          </a:prstGeom>
          <a:solidFill>
            <a:srgbClr val="00583C"/>
          </a:solidFill>
          <a:ln>
            <a:noFill/>
          </a:ln>
          <a:effectLst/>
        </p:spPr>
        <p:style>
          <a:lnRef idx="1">
            <a:schemeClr val="accent1"/>
          </a:lnRef>
          <a:fillRef idx="3">
            <a:schemeClr val="accent1"/>
          </a:fillRef>
          <a:effectRef idx="2">
            <a:schemeClr val="accent1"/>
          </a:effectRef>
          <a:fontRef idx="minor">
            <a:schemeClr val="lt1"/>
          </a:fontRef>
        </p:style>
        <p:txBody>
          <a:bodyPr lIns="1354159" tIns="135414" rIns="270830" bIns="135414" rtlCol="0" anchor="ctr"/>
          <a:lstStyle/>
          <a:p>
            <a:pPr lvl="0" defTabSz="2708316"/>
            <a:endParaRPr lang="en-US" sz="2300" dirty="0"/>
          </a:p>
        </p:txBody>
      </p:sp>
      <p:sp>
        <p:nvSpPr>
          <p:cNvPr id="49" name="Content Placeholder 52"/>
          <p:cNvSpPr>
            <a:spLocks noGrp="1"/>
          </p:cNvSpPr>
          <p:nvPr userDrawn="1">
            <p:ph sz="quarter" idx="44"/>
          </p:nvPr>
        </p:nvSpPr>
        <p:spPr>
          <a:xfrm>
            <a:off x="660400" y="31245310"/>
            <a:ext cx="12801600" cy="7467600"/>
          </a:xfrm>
          <a:ln w="3175" cap="sq" cmpd="sng">
            <a:solidFill>
              <a:schemeClr val="tx1">
                <a:alpha val="50000"/>
              </a:schemeClr>
            </a:solidFill>
            <a:prstDash val="solid"/>
            <a:round/>
          </a:ln>
        </p:spPr>
        <p:txBody>
          <a:bodyPr lIns="365760" tIns="822960" rIns="365760" bIns="365760" anchor="t" anchorCtr="0"/>
          <a:lstStyle>
            <a:lvl1pPr marL="287338" indent="-287338">
              <a:lnSpc>
                <a:spcPct val="95000"/>
              </a:lnSpc>
              <a:spcBef>
                <a:spcPts val="3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1" name="Text Placeholder 17"/>
          <p:cNvSpPr>
            <a:spLocks noGrp="1"/>
          </p:cNvSpPr>
          <p:nvPr userDrawn="1">
            <p:ph type="body" sz="quarter" idx="39" hasCustomPrompt="1"/>
          </p:nvPr>
        </p:nvSpPr>
        <p:spPr>
          <a:xfrm>
            <a:off x="685800" y="39322510"/>
            <a:ext cx="31521400" cy="1320800"/>
          </a:xfrm>
        </p:spPr>
        <p:txBody>
          <a:bodyPr anchor="b"/>
          <a:lstStyle>
            <a:lvl1pPr marL="0" indent="0">
              <a:spcBef>
                <a:spcPts val="0"/>
              </a:spcBef>
              <a:buNone/>
              <a:defRPr sz="3600" b="1" i="1"/>
            </a:lvl1pPr>
            <a:lvl2pPr marL="1010153" indent="0">
              <a:buNone/>
              <a:defRPr sz="3600" b="1"/>
            </a:lvl2pPr>
            <a:lvl3pPr marL="2189603" indent="0">
              <a:buNone/>
              <a:defRPr sz="3600" b="1"/>
            </a:lvl3pPr>
            <a:lvl4pPr marL="3256194" indent="0">
              <a:buNone/>
              <a:defRPr sz="3600" b="1"/>
            </a:lvl4pPr>
            <a:lvl5pPr marL="4266347" indent="0">
              <a:buNone/>
              <a:defRPr sz="3600" b="1"/>
            </a:lvl5pPr>
          </a:lstStyle>
          <a:p>
            <a:pPr lvl="0"/>
            <a:r>
              <a:rPr lang="en-US" dirty="0"/>
              <a:t>Recent and relevant publications go here</a:t>
            </a:r>
          </a:p>
        </p:txBody>
      </p:sp>
      <p:sp>
        <p:nvSpPr>
          <p:cNvPr id="52" name="Text Placeholder 46"/>
          <p:cNvSpPr>
            <a:spLocks noGrp="1"/>
          </p:cNvSpPr>
          <p:nvPr userDrawn="1">
            <p:ph type="body" sz="quarter" idx="40" hasCustomPrompt="1"/>
          </p:nvPr>
        </p:nvSpPr>
        <p:spPr>
          <a:xfrm>
            <a:off x="664327" y="31245310"/>
            <a:ext cx="12778623" cy="932196"/>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3" name="Text Placeholder 46"/>
          <p:cNvSpPr>
            <a:spLocks noGrp="1"/>
          </p:cNvSpPr>
          <p:nvPr userDrawn="1">
            <p:ph type="body" sz="quarter" idx="41" hasCustomPrompt="1"/>
          </p:nvPr>
        </p:nvSpPr>
        <p:spPr>
          <a:xfrm>
            <a:off x="14087648" y="31245310"/>
            <a:ext cx="18151770" cy="932196"/>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4" name="Text Placeholder 46"/>
          <p:cNvSpPr>
            <a:spLocks noGrp="1"/>
          </p:cNvSpPr>
          <p:nvPr userDrawn="1">
            <p:ph type="body" sz="quarter" idx="42" hasCustomPrompt="1"/>
          </p:nvPr>
        </p:nvSpPr>
        <p:spPr>
          <a:xfrm>
            <a:off x="660400" y="15176322"/>
            <a:ext cx="31568273" cy="992238"/>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5" name="Text Placeholder 46"/>
          <p:cNvSpPr>
            <a:spLocks noGrp="1"/>
          </p:cNvSpPr>
          <p:nvPr userDrawn="1">
            <p:ph type="body" sz="quarter" idx="43" hasCustomPrompt="1"/>
          </p:nvPr>
        </p:nvSpPr>
        <p:spPr>
          <a:xfrm>
            <a:off x="660400" y="7154738"/>
            <a:ext cx="31568273" cy="888117"/>
          </a:xfrm>
          <a:noFill/>
        </p:spPr>
        <p:txBody>
          <a:bodyPr lIns="365760" tIns="182880" rIns="91440" bIns="45720" anchor="t" anchorCtr="0"/>
          <a:lstStyle>
            <a:lvl1pPr marL="0" indent="0">
              <a:buNone/>
              <a:defRPr sz="4400" b="1">
                <a:solidFill>
                  <a:srgbClr val="232425"/>
                </a:solidFill>
              </a:defRPr>
            </a:lvl1pPr>
            <a:lvl2pPr marL="1010153" indent="0">
              <a:buNone/>
              <a:defRPr sz="3600" b="1">
                <a:solidFill>
                  <a:schemeClr val="bg1"/>
                </a:solidFill>
              </a:defRPr>
            </a:lvl2pPr>
            <a:lvl3pPr marL="2189603" indent="0">
              <a:buNone/>
              <a:defRPr sz="3600" b="1">
                <a:solidFill>
                  <a:schemeClr val="bg1"/>
                </a:solidFill>
              </a:defRPr>
            </a:lvl3pPr>
            <a:lvl4pPr marL="3256194" indent="0">
              <a:buNone/>
              <a:defRPr sz="3600" b="1">
                <a:solidFill>
                  <a:schemeClr val="bg1"/>
                </a:solidFill>
              </a:defRPr>
            </a:lvl4pPr>
            <a:lvl5pPr marL="4266347" indent="0">
              <a:buNone/>
              <a:defRPr sz="3600" b="1">
                <a:solidFill>
                  <a:schemeClr val="bg1"/>
                </a:solidFill>
              </a:defRPr>
            </a:lvl5pPr>
          </a:lstStyle>
          <a:p>
            <a:pPr lvl="0"/>
            <a:r>
              <a:rPr lang="en-US" dirty="0"/>
              <a:t>CLICK TO EDIT MASTER TEXT STYLES</a:t>
            </a:r>
          </a:p>
        </p:txBody>
      </p:sp>
      <p:sp>
        <p:nvSpPr>
          <p:cNvPr id="56" name="Picture Placeholder 5"/>
          <p:cNvSpPr>
            <a:spLocks noGrp="1"/>
          </p:cNvSpPr>
          <p:nvPr userDrawn="1">
            <p:ph type="pic" sz="quarter" idx="50" hasCustomPrompt="1"/>
          </p:nvPr>
        </p:nvSpPr>
        <p:spPr>
          <a:xfrm>
            <a:off x="1166139" y="19933928"/>
            <a:ext cx="7154104" cy="4740275"/>
          </a:xfrm>
          <a:solidFill>
            <a:schemeClr val="bg1">
              <a:lumMod val="85000"/>
            </a:schemeClr>
          </a:solidFill>
        </p:spPr>
        <p:txBody>
          <a:bodyPr anchor="ctr"/>
          <a:lstStyle>
            <a:lvl1pPr marL="0" indent="0" algn="ctr">
              <a:buNone/>
              <a:defRPr/>
            </a:lvl1pPr>
          </a:lstStyle>
          <a:p>
            <a:r>
              <a:rPr lang="en-US" dirty="0"/>
              <a:t>Click to add image</a:t>
            </a:r>
          </a:p>
        </p:txBody>
      </p:sp>
      <p:sp>
        <p:nvSpPr>
          <p:cNvPr id="57" name="Picture Placeholder 5"/>
          <p:cNvSpPr>
            <a:spLocks noGrp="1"/>
          </p:cNvSpPr>
          <p:nvPr userDrawn="1">
            <p:ph type="pic" sz="quarter" idx="51" hasCustomPrompt="1"/>
          </p:nvPr>
        </p:nvSpPr>
        <p:spPr>
          <a:xfrm>
            <a:off x="8955222" y="19933928"/>
            <a:ext cx="7154104" cy="4740275"/>
          </a:xfrm>
          <a:solidFill>
            <a:schemeClr val="bg1">
              <a:lumMod val="85000"/>
            </a:schemeClr>
          </a:solidFill>
        </p:spPr>
        <p:txBody>
          <a:bodyPr anchor="ctr"/>
          <a:lstStyle>
            <a:lvl1pPr marL="0" indent="0" algn="ctr">
              <a:buNone/>
              <a:defRPr/>
            </a:lvl1pPr>
          </a:lstStyle>
          <a:p>
            <a:r>
              <a:rPr lang="en-US" dirty="0"/>
              <a:t>Click to add image</a:t>
            </a:r>
          </a:p>
        </p:txBody>
      </p:sp>
      <p:sp>
        <p:nvSpPr>
          <p:cNvPr id="58" name="Picture Placeholder 5"/>
          <p:cNvSpPr>
            <a:spLocks noGrp="1"/>
          </p:cNvSpPr>
          <p:nvPr userDrawn="1">
            <p:ph type="pic" sz="quarter" idx="52" hasCustomPrompt="1"/>
          </p:nvPr>
        </p:nvSpPr>
        <p:spPr>
          <a:xfrm>
            <a:off x="16763461" y="8039100"/>
            <a:ext cx="15133684" cy="6267153"/>
          </a:xfrm>
          <a:solidFill>
            <a:schemeClr val="bg1">
              <a:lumMod val="85000"/>
            </a:schemeClr>
          </a:solidFill>
        </p:spPr>
        <p:txBody>
          <a:bodyPr anchor="ctr"/>
          <a:lstStyle>
            <a:lvl1pPr marL="0" indent="0" algn="ctr">
              <a:buNone/>
              <a:defRPr/>
            </a:lvl1pPr>
          </a:lstStyle>
          <a:p>
            <a:r>
              <a:rPr lang="en-US" dirty="0"/>
              <a:t>Click to add image</a:t>
            </a:r>
          </a:p>
        </p:txBody>
      </p:sp>
      <p:sp>
        <p:nvSpPr>
          <p:cNvPr id="59" name="Picture Placeholder 5"/>
          <p:cNvSpPr>
            <a:spLocks noGrp="1"/>
          </p:cNvSpPr>
          <p:nvPr userDrawn="1">
            <p:ph type="pic" sz="quarter" idx="53" hasCustomPrompt="1"/>
          </p:nvPr>
        </p:nvSpPr>
        <p:spPr>
          <a:xfrm>
            <a:off x="17017452" y="25260300"/>
            <a:ext cx="7154104" cy="5091059"/>
          </a:xfrm>
          <a:solidFill>
            <a:schemeClr val="bg1">
              <a:lumMod val="85000"/>
            </a:schemeClr>
          </a:solidFill>
        </p:spPr>
        <p:txBody>
          <a:bodyPr anchor="ctr"/>
          <a:lstStyle>
            <a:lvl1pPr marL="0" indent="0" algn="ctr">
              <a:buNone/>
              <a:defRPr/>
            </a:lvl1pPr>
          </a:lstStyle>
          <a:p>
            <a:r>
              <a:rPr lang="en-US" dirty="0"/>
              <a:t>Click to add image</a:t>
            </a:r>
          </a:p>
        </p:txBody>
      </p:sp>
      <p:sp>
        <p:nvSpPr>
          <p:cNvPr id="60" name="Picture Placeholder 5"/>
          <p:cNvSpPr>
            <a:spLocks noGrp="1"/>
          </p:cNvSpPr>
          <p:nvPr userDrawn="1">
            <p:ph type="pic" sz="quarter" idx="54" hasCustomPrompt="1"/>
          </p:nvPr>
        </p:nvSpPr>
        <p:spPr>
          <a:xfrm>
            <a:off x="24806535" y="25260300"/>
            <a:ext cx="7154104" cy="5091059"/>
          </a:xfrm>
          <a:solidFill>
            <a:schemeClr val="bg1">
              <a:lumMod val="85000"/>
            </a:schemeClr>
          </a:solidFill>
        </p:spPr>
        <p:txBody>
          <a:bodyPr anchor="ctr"/>
          <a:lstStyle>
            <a:lvl1pPr marL="0" indent="0" algn="ctr">
              <a:buNone/>
              <a:defRPr/>
            </a:lvl1pPr>
          </a:lstStyle>
          <a:p>
            <a:r>
              <a:rPr lang="en-US" dirty="0"/>
              <a:t>Click to add image</a:t>
            </a:r>
          </a:p>
        </p:txBody>
      </p:sp>
      <p:sp>
        <p:nvSpPr>
          <p:cNvPr id="61" name="Picture Placeholder 5"/>
          <p:cNvSpPr>
            <a:spLocks noGrp="1"/>
          </p:cNvSpPr>
          <p:nvPr userDrawn="1">
            <p:ph type="pic" sz="quarter" idx="55" hasCustomPrompt="1"/>
          </p:nvPr>
        </p:nvSpPr>
        <p:spPr>
          <a:xfrm>
            <a:off x="17017451" y="16145819"/>
            <a:ext cx="14900855" cy="8528384"/>
          </a:xfrm>
          <a:solidFill>
            <a:schemeClr val="bg1">
              <a:lumMod val="85000"/>
            </a:schemeClr>
          </a:solidFill>
        </p:spPr>
        <p:txBody>
          <a:bodyPr anchor="ctr"/>
          <a:lstStyle>
            <a:lvl1pPr marL="0" indent="0" algn="ctr">
              <a:buNone/>
              <a:defRPr/>
            </a:lvl1pPr>
          </a:lstStyle>
          <a:p>
            <a:r>
              <a:rPr lang="en-US" dirty="0"/>
              <a:t>Click to add image</a:t>
            </a:r>
          </a:p>
        </p:txBody>
      </p:sp>
      <p:sp>
        <p:nvSpPr>
          <p:cNvPr id="27" name="Content Placeholder 52"/>
          <p:cNvSpPr>
            <a:spLocks noGrp="1"/>
          </p:cNvSpPr>
          <p:nvPr userDrawn="1">
            <p:ph sz="quarter" idx="56"/>
          </p:nvPr>
        </p:nvSpPr>
        <p:spPr>
          <a:xfrm>
            <a:off x="14071600" y="31245311"/>
            <a:ext cx="18161000" cy="7467600"/>
          </a:xfrm>
          <a:ln w="3175" cap="sq" cmpd="sng">
            <a:solidFill>
              <a:schemeClr val="tx1">
                <a:alpha val="50000"/>
              </a:schemeClr>
            </a:solidFill>
            <a:prstDash val="solid"/>
            <a:round/>
          </a:ln>
        </p:spPr>
        <p:txBody>
          <a:bodyPr lIns="365760" tIns="822960" rIns="365760" bIns="365760" anchor="t" anchorCtr="0"/>
          <a:lstStyle>
            <a:lvl1pPr marL="287338" indent="-287338">
              <a:lnSpc>
                <a:spcPct val="95000"/>
              </a:lnSpc>
              <a:spcBef>
                <a:spcPts val="300"/>
              </a:spcBef>
              <a:defRPr sz="3600"/>
            </a:lvl1pPr>
            <a:lvl2pPr marL="796925" indent="-361950">
              <a:lnSpc>
                <a:spcPct val="95000"/>
              </a:lnSpc>
              <a:defRPr sz="3600"/>
            </a:lvl2pPr>
            <a:lvl3pPr marL="1254125" indent="-266700">
              <a:lnSpc>
                <a:spcPct val="95000"/>
              </a:lnSpc>
              <a:defRPr sz="3600"/>
            </a:lvl3pPr>
            <a:lvl4pPr marL="1776413" indent="-347663">
              <a:lnSpc>
                <a:spcPct val="95000"/>
              </a:lnSpc>
              <a:defRPr sz="3600"/>
            </a:lvl4pPr>
            <a:lvl5pPr marL="2233613" indent="-357188">
              <a:lnSpc>
                <a:spcPct val="95000"/>
              </a:lnSpc>
              <a:defRPr sz="3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1" name="Picture 3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1936" y="42029136"/>
            <a:ext cx="8803370" cy="936480"/>
          </a:xfrm>
          <a:prstGeom prst="rect">
            <a:avLst/>
          </a:prstGeom>
        </p:spPr>
      </p:pic>
      <p:pic>
        <p:nvPicPr>
          <p:cNvPr id="32" name="Picture 31">
            <a:extLst>
              <a:ext uri="{FF2B5EF4-FFF2-40B4-BE49-F238E27FC236}">
                <a16:creationId xmlns:a16="http://schemas.microsoft.com/office/drawing/2014/main" id="{E41EC30E-2C10-ED4F-A2A4-66A6FCDCE80F}"/>
              </a:ext>
            </a:extLst>
          </p:cNvPr>
          <p:cNvPicPr>
            <a:picLocks noChangeAspect="1"/>
          </p:cNvPicPr>
          <p:nvPr userDrawn="1"/>
        </p:nvPicPr>
        <p:blipFill>
          <a:blip r:embed="rId3"/>
          <a:srcRect/>
          <a:stretch/>
        </p:blipFill>
        <p:spPr>
          <a:xfrm>
            <a:off x="25280541" y="41856312"/>
            <a:ext cx="6958877" cy="1328832"/>
          </a:xfrm>
          <a:prstGeom prst="rect">
            <a:avLst/>
          </a:prstGeom>
        </p:spPr>
      </p:pic>
    </p:spTree>
    <p:extLst>
      <p:ext uri="{BB962C8B-B14F-4D97-AF65-F5344CB8AC3E}">
        <p14:creationId xmlns:p14="http://schemas.microsoft.com/office/powerpoint/2010/main" val="29652743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7" y="1757687"/>
            <a:ext cx="30142443" cy="5305267"/>
          </a:xfrm>
          <a:prstGeom prst="rect">
            <a:avLst/>
          </a:prstGeom>
        </p:spPr>
        <p:txBody>
          <a:bodyPr vert="horz" lIns="0" tIns="0" rIns="0" bIns="0" rtlCol="0" anchor="b">
            <a:noAutofit/>
          </a:bodyPr>
          <a:lstStyle/>
          <a:p>
            <a:r>
              <a:rPr lang="en-US" dirty="0"/>
              <a:t>Headline in all caps </a:t>
            </a:r>
            <a:r>
              <a:rPr lang="en-US" dirty="0" err="1"/>
              <a:t>28pt</a:t>
            </a:r>
            <a:r>
              <a:rPr lang="en-US" dirty="0"/>
              <a:t> </a:t>
            </a:r>
            <a:br>
              <a:rPr lang="en-US" dirty="0"/>
            </a:br>
            <a:r>
              <a:rPr lang="en-US" dirty="0"/>
              <a:t>preferred as one or two lines</a:t>
            </a:r>
          </a:p>
        </p:txBody>
      </p:sp>
      <p:sp>
        <p:nvSpPr>
          <p:cNvPr id="3" name="Text Placeholder 2"/>
          <p:cNvSpPr>
            <a:spLocks noGrp="1"/>
          </p:cNvSpPr>
          <p:nvPr>
            <p:ph type="body" idx="1"/>
          </p:nvPr>
        </p:nvSpPr>
        <p:spPr>
          <a:xfrm>
            <a:off x="1645927" y="10879970"/>
            <a:ext cx="30142443" cy="28305761"/>
          </a:xfrm>
          <a:prstGeom prst="rect">
            <a:avLst/>
          </a:prstGeom>
        </p:spPr>
        <p:txBody>
          <a:bodyPr vert="horz" lIns="0" tIns="0" rIns="0" bIns="162526" rtlCol="0">
            <a:noAutofit/>
          </a:bodyPr>
          <a:lstStyle/>
          <a:p>
            <a:pPr lvl="0"/>
            <a:r>
              <a:rPr lang="en-US" dirty="0"/>
              <a:t>Click to add 1st-level bullet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5335535"/>
      </p:ext>
    </p:extLst>
  </p:cSld>
  <p:clrMap bg1="lt1" tx1="dk1" bg2="lt2" tx2="dk2" accent1="accent1" accent2="accent2" accent3="accent3" accent4="accent4" accent5="accent5" accent6="accent6" hlink="hlink" folHlink="folHlink"/>
  <p:sldLayoutIdLst>
    <p:sldLayoutId id="2147483785" r:id="rId1"/>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hdr="0" ftr="0" dt="0"/>
  <p:txStyles>
    <p:titleStyle>
      <a:lvl1pPr algn="l" defTabSz="1625279" rtl="0" eaLnBrk="1" latinLnBrk="0" hangingPunct="1">
        <a:lnSpc>
          <a:spcPct val="95000"/>
        </a:lnSpc>
        <a:spcBef>
          <a:spcPct val="0"/>
        </a:spcBef>
        <a:buNone/>
        <a:defRPr sz="10000" b="1" i="0" kern="1200" cap="all" baseline="0">
          <a:solidFill>
            <a:schemeClr val="tx1">
              <a:lumMod val="50000"/>
            </a:schemeClr>
          </a:solidFill>
          <a:latin typeface="+mj-lt"/>
          <a:ea typeface="+mj-ea"/>
          <a:cs typeface="+mj-cs"/>
        </a:defRPr>
      </a:lvl1pPr>
    </p:titleStyle>
    <p:bodyStyle>
      <a:lvl1pPr marL="615126" indent="-615126" algn="l" defTabSz="1625279" rtl="0" eaLnBrk="1" latinLnBrk="0" hangingPunct="1">
        <a:spcBef>
          <a:spcPts val="2130"/>
        </a:spcBef>
        <a:spcAft>
          <a:spcPts val="0"/>
        </a:spcAft>
        <a:buFont typeface="Wingdings" pitchFamily="2" charset="2"/>
        <a:buChar char="§"/>
        <a:defRPr sz="4600" kern="1200" baseline="0">
          <a:solidFill>
            <a:schemeClr val="tx1">
              <a:lumMod val="50000"/>
            </a:schemeClr>
          </a:solidFill>
          <a:latin typeface="+mn-lt"/>
          <a:ea typeface="+mn-ea"/>
          <a:cs typeface="+mn-cs"/>
        </a:defRPr>
      </a:lvl1pPr>
      <a:lvl2pPr marL="1851008" indent="-840855" algn="l" defTabSz="1625279" rtl="0" eaLnBrk="1" latinLnBrk="0" hangingPunct="1">
        <a:spcBef>
          <a:spcPts val="0"/>
        </a:spcBef>
        <a:spcAft>
          <a:spcPts val="0"/>
        </a:spcAft>
        <a:buFont typeface="Arial"/>
        <a:buChar char="–"/>
        <a:defRPr sz="4600" kern="1200">
          <a:solidFill>
            <a:schemeClr val="tx1">
              <a:lumMod val="50000"/>
            </a:schemeClr>
          </a:solidFill>
          <a:latin typeface="+mn-lt"/>
          <a:ea typeface="+mn-ea"/>
          <a:cs typeface="+mn-cs"/>
        </a:defRPr>
      </a:lvl2pPr>
      <a:lvl3pPr marL="2855517" indent="-665914" algn="l" defTabSz="1625279" rtl="0" eaLnBrk="1" latinLnBrk="0" hangingPunct="1">
        <a:spcBef>
          <a:spcPts val="0"/>
        </a:spcBef>
        <a:spcAft>
          <a:spcPts val="0"/>
        </a:spcAft>
        <a:buFont typeface="Arial"/>
        <a:buChar char="•"/>
        <a:defRPr sz="4600" kern="1200">
          <a:solidFill>
            <a:schemeClr val="tx1">
              <a:lumMod val="50000"/>
            </a:schemeClr>
          </a:solidFill>
          <a:latin typeface="+mn-lt"/>
          <a:ea typeface="+mn-ea"/>
          <a:cs typeface="+mn-cs"/>
        </a:defRPr>
      </a:lvl3pPr>
      <a:lvl4pPr marL="3865673" indent="-609479" algn="l" defTabSz="1625279" rtl="0" eaLnBrk="1" latinLnBrk="0" hangingPunct="1">
        <a:spcBef>
          <a:spcPts val="0"/>
        </a:spcBef>
        <a:spcAft>
          <a:spcPts val="0"/>
        </a:spcAft>
        <a:buFont typeface="Arial"/>
        <a:buChar char="–"/>
        <a:defRPr sz="4300" kern="1200">
          <a:solidFill>
            <a:schemeClr val="tx1">
              <a:lumMod val="50000"/>
            </a:schemeClr>
          </a:solidFill>
          <a:latin typeface="+mn-lt"/>
          <a:ea typeface="+mn-ea"/>
          <a:cs typeface="+mn-cs"/>
        </a:defRPr>
      </a:lvl4pPr>
      <a:lvl5pPr marL="4875826" indent="-609479" algn="l" defTabSz="1625279" rtl="0" eaLnBrk="1" latinLnBrk="0" hangingPunct="1">
        <a:spcBef>
          <a:spcPts val="0"/>
        </a:spcBef>
        <a:spcAft>
          <a:spcPts val="0"/>
        </a:spcAft>
        <a:buFont typeface="Arial"/>
        <a:buChar char="»"/>
        <a:defRPr sz="4300" kern="1200">
          <a:solidFill>
            <a:schemeClr val="tx1">
              <a:lumMod val="50000"/>
            </a:schemeClr>
          </a:solidFill>
          <a:latin typeface="+mn-lt"/>
          <a:ea typeface="+mn-ea"/>
          <a:cs typeface="+mn-cs"/>
        </a:defRPr>
      </a:lvl5pPr>
      <a:lvl6pPr marL="8939020" indent="-812636" algn="l" defTabSz="1625279" rtl="0" eaLnBrk="1" latinLnBrk="0" hangingPunct="1">
        <a:spcBef>
          <a:spcPct val="20000"/>
        </a:spcBef>
        <a:buFont typeface="Arial"/>
        <a:buChar char="•"/>
        <a:defRPr sz="7100" kern="1200">
          <a:solidFill>
            <a:schemeClr val="tx1"/>
          </a:solidFill>
          <a:latin typeface="+mn-lt"/>
          <a:ea typeface="+mn-ea"/>
          <a:cs typeface="+mn-cs"/>
        </a:defRPr>
      </a:lvl6pPr>
      <a:lvl7pPr marL="10564295" indent="-812636" algn="l" defTabSz="1625279" rtl="0" eaLnBrk="1" latinLnBrk="0" hangingPunct="1">
        <a:spcBef>
          <a:spcPct val="20000"/>
        </a:spcBef>
        <a:buFont typeface="Arial"/>
        <a:buChar char="•"/>
        <a:defRPr sz="7100" kern="1200">
          <a:solidFill>
            <a:schemeClr val="tx1"/>
          </a:solidFill>
          <a:latin typeface="+mn-lt"/>
          <a:ea typeface="+mn-ea"/>
          <a:cs typeface="+mn-cs"/>
        </a:defRPr>
      </a:lvl7pPr>
      <a:lvl8pPr marL="12189574" indent="-812636" algn="l" defTabSz="1625279" rtl="0" eaLnBrk="1" latinLnBrk="0" hangingPunct="1">
        <a:spcBef>
          <a:spcPct val="20000"/>
        </a:spcBef>
        <a:buFont typeface="Arial"/>
        <a:buChar char="•"/>
        <a:defRPr sz="7100" kern="1200">
          <a:solidFill>
            <a:schemeClr val="tx1"/>
          </a:solidFill>
          <a:latin typeface="+mn-lt"/>
          <a:ea typeface="+mn-ea"/>
          <a:cs typeface="+mn-cs"/>
        </a:defRPr>
      </a:lvl8pPr>
      <a:lvl9pPr marL="13814849" indent="-812636" algn="l" defTabSz="1625279" rtl="0" eaLnBrk="1" latinLnBrk="0" hangingPunct="1">
        <a:spcBef>
          <a:spcPct val="20000"/>
        </a:spcBef>
        <a:buFont typeface="Arial"/>
        <a:buChar char="•"/>
        <a:defRPr sz="7100" kern="1200">
          <a:solidFill>
            <a:schemeClr val="tx1"/>
          </a:solidFill>
          <a:latin typeface="+mn-lt"/>
          <a:ea typeface="+mn-ea"/>
          <a:cs typeface="+mn-cs"/>
        </a:defRPr>
      </a:lvl9pPr>
    </p:bodyStyle>
    <p:otherStyle>
      <a:defPPr>
        <a:defRPr lang="en-US"/>
      </a:defPPr>
      <a:lvl1pPr marL="0" algn="l" defTabSz="1625279" rtl="0" eaLnBrk="1" latinLnBrk="0" hangingPunct="1">
        <a:defRPr sz="6400" kern="1200">
          <a:solidFill>
            <a:schemeClr val="tx1"/>
          </a:solidFill>
          <a:latin typeface="+mn-lt"/>
          <a:ea typeface="+mn-ea"/>
          <a:cs typeface="+mn-cs"/>
        </a:defRPr>
      </a:lvl1pPr>
      <a:lvl2pPr marL="1625279" algn="l" defTabSz="1625279" rtl="0" eaLnBrk="1" latinLnBrk="0" hangingPunct="1">
        <a:defRPr sz="6400" kern="1200">
          <a:solidFill>
            <a:schemeClr val="tx1"/>
          </a:solidFill>
          <a:latin typeface="+mn-lt"/>
          <a:ea typeface="+mn-ea"/>
          <a:cs typeface="+mn-cs"/>
        </a:defRPr>
      </a:lvl2pPr>
      <a:lvl3pPr marL="3250554" algn="l" defTabSz="1625279" rtl="0" eaLnBrk="1" latinLnBrk="0" hangingPunct="1">
        <a:defRPr sz="6400" kern="1200">
          <a:solidFill>
            <a:schemeClr val="tx1"/>
          </a:solidFill>
          <a:latin typeface="+mn-lt"/>
          <a:ea typeface="+mn-ea"/>
          <a:cs typeface="+mn-cs"/>
        </a:defRPr>
      </a:lvl3pPr>
      <a:lvl4pPr marL="4875826" algn="l" defTabSz="1625279" rtl="0" eaLnBrk="1" latinLnBrk="0" hangingPunct="1">
        <a:defRPr sz="6400" kern="1200">
          <a:solidFill>
            <a:schemeClr val="tx1"/>
          </a:solidFill>
          <a:latin typeface="+mn-lt"/>
          <a:ea typeface="+mn-ea"/>
          <a:cs typeface="+mn-cs"/>
        </a:defRPr>
      </a:lvl4pPr>
      <a:lvl5pPr marL="6501105" algn="l" defTabSz="1625279" rtl="0" eaLnBrk="1" latinLnBrk="0" hangingPunct="1">
        <a:defRPr sz="6400" kern="1200">
          <a:solidFill>
            <a:schemeClr val="tx1"/>
          </a:solidFill>
          <a:latin typeface="+mn-lt"/>
          <a:ea typeface="+mn-ea"/>
          <a:cs typeface="+mn-cs"/>
        </a:defRPr>
      </a:lvl5pPr>
      <a:lvl6pPr marL="8126380" algn="l" defTabSz="1625279" rtl="0" eaLnBrk="1" latinLnBrk="0" hangingPunct="1">
        <a:defRPr sz="6400" kern="1200">
          <a:solidFill>
            <a:schemeClr val="tx1"/>
          </a:solidFill>
          <a:latin typeface="+mn-lt"/>
          <a:ea typeface="+mn-ea"/>
          <a:cs typeface="+mn-cs"/>
        </a:defRPr>
      </a:lvl6pPr>
      <a:lvl7pPr marL="9751659" algn="l" defTabSz="1625279" rtl="0" eaLnBrk="1" latinLnBrk="0" hangingPunct="1">
        <a:defRPr sz="6400" kern="1200">
          <a:solidFill>
            <a:schemeClr val="tx1"/>
          </a:solidFill>
          <a:latin typeface="+mn-lt"/>
          <a:ea typeface="+mn-ea"/>
          <a:cs typeface="+mn-cs"/>
        </a:defRPr>
      </a:lvl7pPr>
      <a:lvl8pPr marL="11376934" algn="l" defTabSz="1625279" rtl="0" eaLnBrk="1" latinLnBrk="0" hangingPunct="1">
        <a:defRPr sz="6400" kern="1200">
          <a:solidFill>
            <a:schemeClr val="tx1"/>
          </a:solidFill>
          <a:latin typeface="+mn-lt"/>
          <a:ea typeface="+mn-ea"/>
          <a:cs typeface="+mn-cs"/>
        </a:defRPr>
      </a:lvl8pPr>
      <a:lvl9pPr marL="13002210" algn="l" defTabSz="1625279"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6.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emf"/><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p:cNvSpPr>
            <a:spLocks noGrp="1"/>
          </p:cNvSpPr>
          <p:nvPr>
            <p:ph sz="quarter" idx="58"/>
          </p:nvPr>
        </p:nvSpPr>
        <p:spPr>
          <a:xfrm>
            <a:off x="660400" y="7154738"/>
            <a:ext cx="31520594" cy="7241701"/>
          </a:xfrm>
          <a:ln>
            <a:solidFill>
              <a:schemeClr val="accent1">
                <a:alpha val="50000"/>
              </a:schemeClr>
            </a:solidFill>
          </a:ln>
        </p:spPr>
        <p:txBody>
          <a:bodyPr/>
          <a:lstStyle/>
          <a:p>
            <a:r>
              <a:rPr lang="en-US" dirty="0"/>
              <a:t>Before starting this internship I had little to no knowledge on what data science was and what it stood for . In this poster, I would be taking you along on my personal journey of what I have learnt and what I am still in the process of learning. Data Science is used all around us for instance, imagine you’re listening to a song and randomly when the song ends a similar one starts to play, that’s data science. I have spent the last few weeks trying to understand how this works and ways I can use data science to create programs. I was assigned to work under my mentor </a:t>
            </a:r>
            <a:r>
              <a:rPr lang="en-US" dirty="0" err="1"/>
              <a:t>Mr</a:t>
            </a:r>
            <a:r>
              <a:rPr lang="en-US" dirty="0"/>
              <a:t> Ravi </a:t>
            </a:r>
            <a:r>
              <a:rPr lang="en-US" dirty="0" err="1"/>
              <a:t>Madduri</a:t>
            </a:r>
            <a:r>
              <a:rPr lang="en-US" dirty="0"/>
              <a:t> on the PALISADE-X project which has a main objective to develop Argonne Privacy Preserving Federated Learning (APPFL) framework. </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a:t>
            </a:r>
          </a:p>
        </p:txBody>
      </p:sp>
      <p:sp>
        <p:nvSpPr>
          <p:cNvPr id="17" name="Content Placeholder 16"/>
          <p:cNvSpPr>
            <a:spLocks noGrp="1"/>
          </p:cNvSpPr>
          <p:nvPr>
            <p:ph sz="quarter" idx="57"/>
          </p:nvPr>
        </p:nvSpPr>
        <p:spPr>
          <a:ln>
            <a:solidFill>
              <a:schemeClr val="accent1">
                <a:alpha val="50000"/>
              </a:schemeClr>
            </a:solidFill>
          </a:ln>
        </p:spPr>
        <p:txBody>
          <a:bodyPr/>
          <a:lstStyle/>
          <a:p>
            <a:r>
              <a:rPr lang="en-US" sz="4000" dirty="0"/>
              <a:t>As scientists, we provide a lot of data while actively consuming it. A big question is how can we share our data and receive new data without risking our research? we can achieve that through federated learning.</a:t>
            </a:r>
          </a:p>
          <a:p>
            <a:pPr marL="0" indent="0">
              <a:buNone/>
            </a:pPr>
            <a:r>
              <a:rPr lang="en-US" sz="4000" dirty="0"/>
              <a:t>  I was tasked to follow the instructions and run the program and as I progressed I thought of the idea of having a decision tree linked into the program to help programmers who got stuck along the lines of running the program. </a:t>
            </a:r>
          </a:p>
          <a:p>
            <a:r>
              <a:rPr lang="en-US" sz="4000" dirty="0"/>
              <a:t>A decision tree is simply a graph that uses a branching method to illustrate every possible outcome for a specific input</a:t>
            </a:r>
            <a:r>
              <a:rPr lang="en-US" dirty="0"/>
              <a:t>. </a:t>
            </a:r>
          </a:p>
          <a:p>
            <a:pPr marL="0" indent="0">
              <a:buNone/>
            </a:pPr>
            <a:endParaRPr lang="en-US" dirty="0"/>
          </a:p>
        </p:txBody>
      </p:sp>
      <p:sp>
        <p:nvSpPr>
          <p:cNvPr id="2" name="Title 1"/>
          <p:cNvSpPr>
            <a:spLocks noGrp="1"/>
          </p:cNvSpPr>
          <p:nvPr>
            <p:ph type="title"/>
          </p:nvPr>
        </p:nvSpPr>
        <p:spPr>
          <a:xfrm>
            <a:off x="509440" y="2317269"/>
            <a:ext cx="31089600" cy="2631971"/>
          </a:xfrm>
        </p:spPr>
        <p:txBody>
          <a:bodyPr/>
          <a:lstStyle/>
          <a:p>
            <a:r>
              <a:rPr lang="en-US" dirty="0">
                <a:solidFill>
                  <a:schemeClr val="accent3">
                    <a:lumMod val="75000"/>
                  </a:schemeClr>
                </a:solidFill>
              </a:rPr>
              <a:t>learning data science, federated learning and </a:t>
            </a:r>
            <a:r>
              <a:rPr lang="en-US" dirty="0" err="1">
                <a:solidFill>
                  <a:schemeClr val="accent3">
                    <a:lumMod val="75000"/>
                  </a:schemeClr>
                </a:solidFill>
              </a:rPr>
              <a:t>appfl</a:t>
            </a:r>
            <a:r>
              <a:rPr lang="en-US" dirty="0">
                <a:solidFill>
                  <a:schemeClr val="accent3">
                    <a:lumMod val="75000"/>
                  </a:schemeClr>
                </a:solidFill>
              </a:rPr>
              <a:t>.</a:t>
            </a:r>
          </a:p>
        </p:txBody>
      </p:sp>
      <p:sp>
        <p:nvSpPr>
          <p:cNvPr id="3" name="Text Placeholder 2"/>
          <p:cNvSpPr>
            <a:spLocks noGrp="1"/>
          </p:cNvSpPr>
          <p:nvPr>
            <p:ph type="body" sz="quarter" idx="26"/>
          </p:nvPr>
        </p:nvSpPr>
        <p:spPr>
          <a:xfrm>
            <a:off x="870340" y="5091197"/>
            <a:ext cx="31100713" cy="888117"/>
          </a:xfrm>
        </p:spPr>
        <p:txBody>
          <a:bodyPr/>
          <a:lstStyle/>
          <a:p>
            <a:r>
              <a:rPr lang="en-US" dirty="0"/>
              <a:t>Abiodun </a:t>
            </a:r>
            <a:r>
              <a:rPr lang="en-US" dirty="0" err="1"/>
              <a:t>Adejare</a:t>
            </a:r>
            <a:r>
              <a:rPr lang="en-US" dirty="0"/>
              <a:t>, Data Science and Learning Division</a:t>
            </a:r>
          </a:p>
          <a:p>
            <a:endParaRPr lang="en-US" dirty="0"/>
          </a:p>
        </p:txBody>
      </p:sp>
      <p:sp>
        <p:nvSpPr>
          <p:cNvPr id="5" name="Text Placeholder 4"/>
          <p:cNvSpPr>
            <a:spLocks noGrp="1"/>
          </p:cNvSpPr>
          <p:nvPr>
            <p:ph type="body" sz="quarter" idx="40"/>
          </p:nvPr>
        </p:nvSpPr>
        <p:spPr>
          <a:xfrm>
            <a:off x="782737" y="31374005"/>
            <a:ext cx="12701824" cy="8554155"/>
          </a:xfrm>
          <a:ln>
            <a:solidFill>
              <a:schemeClr val="accent1"/>
            </a:solidFill>
          </a:ln>
        </p:spPr>
        <p:txBody>
          <a:bodyPr/>
          <a:lstStyle/>
          <a:p>
            <a:r>
              <a:rPr lang="en-US" dirty="0">
                <a:solidFill>
                  <a:srgbClr val="4D008C"/>
                </a:solidFill>
              </a:rPr>
              <a:t>USING PYTHON FOR DATA SCIENCE</a:t>
            </a:r>
          </a:p>
        </p:txBody>
      </p:sp>
      <p:sp>
        <p:nvSpPr>
          <p:cNvPr id="7" name="Text Placeholder 6"/>
          <p:cNvSpPr>
            <a:spLocks noGrp="1"/>
          </p:cNvSpPr>
          <p:nvPr>
            <p:ph type="body" sz="quarter" idx="42"/>
          </p:nvPr>
        </p:nvSpPr>
        <p:spPr/>
        <p:txBody>
          <a:bodyPr/>
          <a:lstStyle/>
          <a:p>
            <a:r>
              <a:rPr lang="en-US" dirty="0">
                <a:solidFill>
                  <a:schemeClr val="accent3">
                    <a:lumMod val="75000"/>
                  </a:schemeClr>
                </a:solidFill>
              </a:rPr>
              <a:t>DECISION TREES, UNDERSTANDING DATA &amp; FEDERATED LEARNING.</a:t>
            </a:r>
          </a:p>
        </p:txBody>
      </p:sp>
      <p:sp>
        <p:nvSpPr>
          <p:cNvPr id="6" name="Text Placeholder 5"/>
          <p:cNvSpPr>
            <a:spLocks noGrp="1"/>
          </p:cNvSpPr>
          <p:nvPr>
            <p:ph type="body" sz="quarter" idx="41"/>
          </p:nvPr>
        </p:nvSpPr>
        <p:spPr>
          <a:xfrm>
            <a:off x="14701173" y="31397827"/>
            <a:ext cx="17527500" cy="8530333"/>
          </a:xfrm>
          <a:ln>
            <a:solidFill>
              <a:schemeClr val="accent1"/>
            </a:solidFill>
          </a:ln>
        </p:spPr>
        <p:txBody>
          <a:bodyPr/>
          <a:lstStyle/>
          <a:p>
            <a:r>
              <a:rPr lang="en-US" dirty="0">
                <a:solidFill>
                  <a:schemeClr val="accent3">
                    <a:lumMod val="75000"/>
                  </a:schemeClr>
                </a:solidFill>
              </a:rPr>
              <a:t>WHAT NEXT?</a:t>
            </a:r>
          </a:p>
          <a:p>
            <a:pPr marL="571500" indent="-571500">
              <a:buFont typeface="Arial" panose="020B0604020202020204" pitchFamily="34" charset="0"/>
              <a:buChar char="•"/>
            </a:pPr>
            <a:r>
              <a:rPr lang="en-US" sz="3600" b="0" dirty="0">
                <a:solidFill>
                  <a:schemeClr val="tx1">
                    <a:lumMod val="50000"/>
                  </a:schemeClr>
                </a:solidFill>
              </a:rPr>
              <a:t>I will be doing more research on Data Science</a:t>
            </a:r>
          </a:p>
          <a:p>
            <a:r>
              <a:rPr lang="en-US" sz="3600" b="0" dirty="0">
                <a:solidFill>
                  <a:schemeClr val="tx1">
                    <a:lumMod val="50000"/>
                  </a:schemeClr>
                </a:solidFill>
              </a:rPr>
              <a:t>and  how I can use it’s concepts to develop programs</a:t>
            </a:r>
          </a:p>
          <a:p>
            <a:r>
              <a:rPr lang="en-US" sz="3600" b="0" dirty="0">
                <a:solidFill>
                  <a:schemeClr val="tx1">
                    <a:lumMod val="50000"/>
                  </a:schemeClr>
                </a:solidFill>
              </a:rPr>
              <a:t>That better our everyday lives.</a:t>
            </a:r>
          </a:p>
          <a:p>
            <a:pPr marL="571500" indent="-571500">
              <a:buFont typeface="Arial" panose="020B0604020202020204" pitchFamily="34" charset="0"/>
              <a:buChar char="•"/>
            </a:pPr>
            <a:r>
              <a:rPr lang="en-US" sz="3600" b="0" dirty="0">
                <a:solidFill>
                  <a:schemeClr val="tx1">
                    <a:lumMod val="50000"/>
                  </a:schemeClr>
                </a:solidFill>
              </a:rPr>
              <a:t>You can scan this QR code in which I have linked my </a:t>
            </a:r>
          </a:p>
          <a:p>
            <a:r>
              <a:rPr lang="en-US" sz="3600" b="0" dirty="0" err="1">
                <a:solidFill>
                  <a:schemeClr val="tx1">
                    <a:lumMod val="50000"/>
                  </a:schemeClr>
                </a:solidFill>
              </a:rPr>
              <a:t>Github</a:t>
            </a:r>
            <a:r>
              <a:rPr lang="en-US" sz="3600" b="0" dirty="0">
                <a:solidFill>
                  <a:schemeClr val="tx1">
                    <a:lumMod val="50000"/>
                  </a:schemeClr>
                </a:solidFill>
              </a:rPr>
              <a:t> repository where you would be able to find the </a:t>
            </a:r>
          </a:p>
          <a:p>
            <a:r>
              <a:rPr lang="en-US" sz="3600" b="0" dirty="0">
                <a:solidFill>
                  <a:schemeClr val="tx1">
                    <a:lumMod val="50000"/>
                  </a:schemeClr>
                </a:solidFill>
              </a:rPr>
              <a:t>Documentation I did from the past 10 weeks and I would</a:t>
            </a:r>
          </a:p>
          <a:p>
            <a:r>
              <a:rPr lang="en-US" sz="3600" b="0" dirty="0">
                <a:solidFill>
                  <a:schemeClr val="tx1">
                    <a:lumMod val="50000"/>
                  </a:schemeClr>
                </a:solidFill>
              </a:rPr>
              <a:t>Continue updating it as time progresses. </a:t>
            </a:r>
          </a:p>
          <a:p>
            <a:endParaRPr lang="en-US" sz="3600" dirty="0">
              <a:solidFill>
                <a:schemeClr val="tx1">
                  <a:lumMod val="50000"/>
                </a:schemeClr>
              </a:solidFill>
            </a:endParaRPr>
          </a:p>
          <a:p>
            <a:endParaRPr lang="en-US" sz="3600" dirty="0">
              <a:solidFill>
                <a:schemeClr val="accent3">
                  <a:lumMod val="75000"/>
                </a:schemeClr>
              </a:solidFill>
            </a:endParaRPr>
          </a:p>
        </p:txBody>
      </p:sp>
      <p:sp>
        <p:nvSpPr>
          <p:cNvPr id="8" name="Text Placeholder 7"/>
          <p:cNvSpPr>
            <a:spLocks noGrp="1"/>
          </p:cNvSpPr>
          <p:nvPr>
            <p:ph type="body" sz="quarter" idx="43"/>
          </p:nvPr>
        </p:nvSpPr>
        <p:spPr/>
        <p:txBody>
          <a:bodyPr/>
          <a:lstStyle/>
          <a:p>
            <a:r>
              <a:rPr lang="en-US" dirty="0">
                <a:solidFill>
                  <a:schemeClr val="accent3">
                    <a:lumMod val="75000"/>
                  </a:schemeClr>
                </a:solidFill>
              </a:rPr>
              <a:t>INTRODUCTION</a:t>
            </a:r>
          </a:p>
        </p:txBody>
      </p:sp>
      <p:pic>
        <p:nvPicPr>
          <p:cNvPr id="25" name="Picture Placeholder 24" descr="       ">
            <a:extLst>
              <a:ext uri="{FF2B5EF4-FFF2-40B4-BE49-F238E27FC236}">
                <a16:creationId xmlns:a16="http://schemas.microsoft.com/office/drawing/2014/main" id="{BDF9FA24-2740-1088-D013-58179EB25A63}"/>
              </a:ext>
            </a:extLst>
          </p:cNvPr>
          <p:cNvPicPr>
            <a:picLocks noGrp="1" noChangeAspect="1"/>
          </p:cNvPicPr>
          <p:nvPr>
            <p:ph type="pic" sz="quarter" idx="52"/>
          </p:nvPr>
        </p:nvPicPr>
        <p:blipFill>
          <a:blip r:embed="rId4"/>
          <a:stretch>
            <a:fillRect/>
          </a:stretch>
        </p:blipFill>
        <p:spPr>
          <a:xfrm>
            <a:off x="18293040" y="7263618"/>
            <a:ext cx="11751531" cy="7108999"/>
          </a:xfrm>
        </p:spPr>
      </p:pic>
      <p:sp>
        <p:nvSpPr>
          <p:cNvPr id="38" name="TextBox 37">
            <a:extLst>
              <a:ext uri="{FF2B5EF4-FFF2-40B4-BE49-F238E27FC236}">
                <a16:creationId xmlns:a16="http://schemas.microsoft.com/office/drawing/2014/main" id="{3CB1FF6C-6409-D5AF-52CB-81A0AAE2E474}"/>
              </a:ext>
            </a:extLst>
          </p:cNvPr>
          <p:cNvSpPr txBox="1"/>
          <p:nvPr/>
        </p:nvSpPr>
        <p:spPr>
          <a:xfrm>
            <a:off x="15457714" y="23373903"/>
            <a:ext cx="15843064" cy="3416320"/>
          </a:xfrm>
          <a:prstGeom prst="rect">
            <a:avLst/>
          </a:prstGeom>
          <a:noFill/>
        </p:spPr>
        <p:txBody>
          <a:bodyPr wrap="square" rtlCol="0">
            <a:spAutoFit/>
          </a:bodyPr>
          <a:lstStyle/>
          <a:p>
            <a:r>
              <a:rPr lang="en-US" sz="3600" dirty="0"/>
              <a:t>Right above, I created an illustration to show how a decision trees works, it simply uses an algorithm that let’s the user choose how to proceed when making decisions. The graph above illustrates how our next steps are determined by the path we choose to follow. </a:t>
            </a:r>
          </a:p>
          <a:p>
            <a:endParaRPr lang="en-US" sz="3600" dirty="0"/>
          </a:p>
          <a:p>
            <a:endParaRPr lang="en-US" sz="3600" dirty="0"/>
          </a:p>
        </p:txBody>
      </p:sp>
      <p:sp>
        <p:nvSpPr>
          <p:cNvPr id="41" name="TextBox 40">
            <a:extLst>
              <a:ext uri="{FF2B5EF4-FFF2-40B4-BE49-F238E27FC236}">
                <a16:creationId xmlns:a16="http://schemas.microsoft.com/office/drawing/2014/main" id="{249123FF-F274-4815-CFA6-E077FCA78BCD}"/>
              </a:ext>
            </a:extLst>
          </p:cNvPr>
          <p:cNvSpPr txBox="1"/>
          <p:nvPr/>
        </p:nvSpPr>
        <p:spPr>
          <a:xfrm flipH="1">
            <a:off x="1185525" y="32412593"/>
            <a:ext cx="12167641" cy="7294305"/>
          </a:xfrm>
          <a:prstGeom prst="rect">
            <a:avLst/>
          </a:prstGeom>
          <a:noFill/>
        </p:spPr>
        <p:txBody>
          <a:bodyPr wrap="square" rtlCol="0">
            <a:spAutoFit/>
          </a:bodyPr>
          <a:lstStyle/>
          <a:p>
            <a:r>
              <a:rPr lang="en-US" sz="3600" dirty="0"/>
              <a:t>For my work this summer I used previous knowledge of python to practice working with codes that relied on data science concepts. I was able to use PANDAS to analyze and manipulate data from real time covid data charts. Python is popular amongst data scientists because it is very easy and efficient to use. I also practiced how to build </a:t>
            </a:r>
          </a:p>
          <a:p>
            <a:r>
              <a:rPr lang="en-US" sz="3600" dirty="0"/>
              <a:t>And create several kinds of charts using python. An effective way to get accurate graphs of any kind of data you might be working with is to use the ”</a:t>
            </a:r>
            <a:r>
              <a:rPr lang="en-US" sz="3600" dirty="0" err="1"/>
              <a:t>Mathplotlib</a:t>
            </a:r>
            <a:r>
              <a:rPr lang="en-US" sz="3600" dirty="0"/>
              <a:t>” function. </a:t>
            </a:r>
            <a:r>
              <a:rPr lang="en-US" sz="3600" dirty="0" err="1"/>
              <a:t>Mathplotlib</a:t>
            </a:r>
            <a:r>
              <a:rPr lang="en-US" sz="3600" dirty="0"/>
              <a:t> is simply a library used to create graphs, charts, and figures. It also allows you customize your charts and personalize them as much as you would like. </a:t>
            </a:r>
          </a:p>
        </p:txBody>
      </p:sp>
      <p:sp>
        <p:nvSpPr>
          <p:cNvPr id="42" name="TextBox 41">
            <a:extLst>
              <a:ext uri="{FF2B5EF4-FFF2-40B4-BE49-F238E27FC236}">
                <a16:creationId xmlns:a16="http://schemas.microsoft.com/office/drawing/2014/main" id="{E0ECF271-56C7-DD7F-5704-118A58D04E40}"/>
              </a:ext>
            </a:extLst>
          </p:cNvPr>
          <p:cNvSpPr txBox="1"/>
          <p:nvPr/>
        </p:nvSpPr>
        <p:spPr>
          <a:xfrm flipH="1">
            <a:off x="870340" y="22555576"/>
            <a:ext cx="12614221" cy="830997"/>
          </a:xfrm>
          <a:prstGeom prst="rect">
            <a:avLst/>
          </a:prstGeom>
          <a:noFill/>
        </p:spPr>
        <p:txBody>
          <a:bodyPr wrap="square" rtlCol="0">
            <a:spAutoFit/>
          </a:bodyPr>
          <a:lstStyle/>
          <a:p>
            <a:r>
              <a:rPr lang="en-US" sz="4800" b="1" dirty="0">
                <a:solidFill>
                  <a:srgbClr val="4D008C"/>
                </a:solidFill>
              </a:rPr>
              <a:t>HANDLING MISSING DATA</a:t>
            </a:r>
          </a:p>
        </p:txBody>
      </p:sp>
      <p:sp>
        <p:nvSpPr>
          <p:cNvPr id="43" name="TextBox 42">
            <a:extLst>
              <a:ext uri="{FF2B5EF4-FFF2-40B4-BE49-F238E27FC236}">
                <a16:creationId xmlns:a16="http://schemas.microsoft.com/office/drawing/2014/main" id="{B32CDBC2-F145-F649-5A38-5E94E37DC4B2}"/>
              </a:ext>
            </a:extLst>
          </p:cNvPr>
          <p:cNvSpPr txBox="1"/>
          <p:nvPr/>
        </p:nvSpPr>
        <p:spPr>
          <a:xfrm flipH="1">
            <a:off x="1064766" y="23386573"/>
            <a:ext cx="13636407" cy="6740307"/>
          </a:xfrm>
          <a:prstGeom prst="rect">
            <a:avLst/>
          </a:prstGeom>
          <a:noFill/>
        </p:spPr>
        <p:txBody>
          <a:bodyPr wrap="square" rtlCol="0">
            <a:spAutoFit/>
          </a:bodyPr>
          <a:lstStyle/>
          <a:p>
            <a:r>
              <a:rPr lang="en-US" sz="3600" dirty="0"/>
              <a:t>During my research, I kept on think of how we come across a lot of data daily and then I became curious as to how data scientists are able to still get results even when the parts of the data are not available. I started to read up on it and I came across “imputation or data removal” and it simply means that data scientists can either choose to assume what was missing by methods of adding the most similar forms of data or implementing a mean, median and mode algorithm. Scientists try to modify the data and get the most accurate results and in times when this is not entirely possible they rely on deleting some of the said data. Deletion of data can cause a lot of harm because it creates room for even lesser accurate results. </a:t>
            </a:r>
          </a:p>
        </p:txBody>
      </p:sp>
      <p:sp>
        <p:nvSpPr>
          <p:cNvPr id="46" name="TextBox 45">
            <a:extLst>
              <a:ext uri="{FF2B5EF4-FFF2-40B4-BE49-F238E27FC236}">
                <a16:creationId xmlns:a16="http://schemas.microsoft.com/office/drawing/2014/main" id="{53B986DE-9EBA-38B3-363F-DB6D29563F5C}"/>
              </a:ext>
            </a:extLst>
          </p:cNvPr>
          <p:cNvSpPr txBox="1"/>
          <p:nvPr/>
        </p:nvSpPr>
        <p:spPr>
          <a:xfrm>
            <a:off x="14567338" y="25800827"/>
            <a:ext cx="17031702" cy="5324535"/>
          </a:xfrm>
          <a:prstGeom prst="rect">
            <a:avLst/>
          </a:prstGeom>
          <a:noFill/>
        </p:spPr>
        <p:txBody>
          <a:bodyPr wrap="square" rtlCol="0">
            <a:spAutoFit/>
          </a:bodyPr>
          <a:lstStyle/>
          <a:p>
            <a:r>
              <a:rPr lang="en-US" sz="4400" b="1" dirty="0">
                <a:solidFill>
                  <a:srgbClr val="4D008C"/>
                </a:solidFill>
              </a:rPr>
              <a:t>FEDERATED LEARNING</a:t>
            </a:r>
          </a:p>
          <a:p>
            <a:r>
              <a:rPr lang="en-US" sz="3600" dirty="0"/>
              <a:t>Federated learning is a machine learning technique that trains an algorithm across multiple decentralized edge devices or servers holding local data samples, without exchanging them. It can sometimes be described as the simple form of machine learning. The APPFL is an open source software framework that allows research communities to implement, test , and validate various ideas for privacy preserving learning federated framework. With that, users can train a user- defined neutral network model on decentralized data with differential privacy.</a:t>
            </a:r>
          </a:p>
          <a:p>
            <a:endParaRPr lang="en-US" sz="4400" b="1" dirty="0">
              <a:solidFill>
                <a:srgbClr val="4D008C"/>
              </a:solidFill>
            </a:endParaRPr>
          </a:p>
        </p:txBody>
      </p:sp>
      <p:pic>
        <p:nvPicPr>
          <p:cNvPr id="50" name="Content Placeholder 49">
            <a:extLst>
              <a:ext uri="{FF2B5EF4-FFF2-40B4-BE49-F238E27FC236}">
                <a16:creationId xmlns:a16="http://schemas.microsoft.com/office/drawing/2014/main" id="{8D850B77-8010-22AC-ED10-240446DCD8A0}"/>
              </a:ext>
            </a:extLst>
          </p:cNvPr>
          <p:cNvPicPr>
            <a:picLocks noGrp="1" noChangeAspect="1"/>
          </p:cNvPicPr>
          <p:nvPr>
            <p:ph sz="quarter" idx="56"/>
          </p:nvPr>
        </p:nvPicPr>
        <p:blipFill>
          <a:blip r:embed="rId5"/>
          <a:stretch>
            <a:fillRect/>
          </a:stretch>
        </p:blipFill>
        <p:spPr>
          <a:xfrm>
            <a:off x="27130550" y="32196599"/>
            <a:ext cx="4963577" cy="6903166"/>
          </a:xfrm>
        </p:spPr>
      </p:pic>
      <p:sp>
        <p:nvSpPr>
          <p:cNvPr id="51" name="Rectangle 50">
            <a:extLst>
              <a:ext uri="{FF2B5EF4-FFF2-40B4-BE49-F238E27FC236}">
                <a16:creationId xmlns:a16="http://schemas.microsoft.com/office/drawing/2014/main" id="{FF3182ED-4A0E-3DD3-62DD-BEBD97A97308}"/>
              </a:ext>
            </a:extLst>
          </p:cNvPr>
          <p:cNvSpPr/>
          <p:nvPr/>
        </p:nvSpPr>
        <p:spPr>
          <a:xfrm>
            <a:off x="18766971" y="32412593"/>
            <a:ext cx="261258" cy="45719"/>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6" name="Picture Placeholder 55">
            <a:extLst>
              <a:ext uri="{FF2B5EF4-FFF2-40B4-BE49-F238E27FC236}">
                <a16:creationId xmlns:a16="http://schemas.microsoft.com/office/drawing/2014/main" id="{67EF2D3B-19CA-E0F5-8537-E5439DA6DF1E}"/>
              </a:ext>
            </a:extLst>
          </p:cNvPr>
          <p:cNvPicPr>
            <a:picLocks noGrp="1" noChangeAspect="1"/>
          </p:cNvPicPr>
          <p:nvPr>
            <p:ph type="pic" sz="quarter" idx="51"/>
          </p:nvPr>
        </p:nvPicPr>
        <p:blipFill>
          <a:blip r:embed="rId6"/>
          <a:srcRect t="5832" b="5832"/>
          <a:stretch>
            <a:fillRect/>
          </a:stretch>
        </p:blipFill>
        <p:spPr>
          <a:xfrm>
            <a:off x="17514278" y="16144406"/>
            <a:ext cx="12530294" cy="6335067"/>
          </a:xfrm>
        </p:spPr>
      </p:pic>
      <p:pic>
        <p:nvPicPr>
          <p:cNvPr id="60" name="Audio 59">
            <a:hlinkClick r:id="" action="ppaction://media"/>
            <a:extLst>
              <a:ext uri="{FF2B5EF4-FFF2-40B4-BE49-F238E27FC236}">
                <a16:creationId xmlns:a16="http://schemas.microsoft.com/office/drawing/2014/main" id="{1FA3D788-733F-A9C3-1889-FE9475BDFF3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1953200" y="42926000"/>
            <a:ext cx="812800" cy="812800"/>
          </a:xfrm>
          <a:prstGeom prst="rect">
            <a:avLst/>
          </a:prstGeom>
        </p:spPr>
      </p:pic>
    </p:spTree>
    <p:extLst>
      <p:ext uri="{BB962C8B-B14F-4D97-AF65-F5344CB8AC3E}">
        <p14:creationId xmlns:p14="http://schemas.microsoft.com/office/powerpoint/2010/main" val="1620840689"/>
      </p:ext>
    </p:extLst>
  </p:cSld>
  <p:clrMapOvr>
    <a:masterClrMapping/>
  </p:clrMapOvr>
  <mc:AlternateContent xmlns:mc="http://schemas.openxmlformats.org/markup-compatibility/2006">
    <mc:Choice xmlns:p14="http://schemas.microsoft.com/office/powerpoint/2010/main" Requires="p14">
      <p:transition p14:dur="250" advTm="578702">
        <p:fade/>
      </p:transition>
    </mc:Choice>
    <mc:Fallback>
      <p:transition advTm="5787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0"/>
                </p:tgtEl>
              </p:cMediaNode>
            </p:audio>
          </p:childTnLst>
        </p:cTn>
      </p:par>
    </p:tnLst>
  </p:timing>
</p:sld>
</file>

<file path=ppt/theme/theme1.xml><?xml version="1.0" encoding="utf-8"?>
<a:theme xmlns:a="http://schemas.openxmlformats.org/drawingml/2006/main" name="presentation_4x3 1-11-16">
  <a:themeElements>
    <a:clrScheme name="Argonne Scientific Posters">
      <a:dk1>
        <a:srgbClr val="47484A"/>
      </a:dk1>
      <a:lt1>
        <a:srgbClr val="FFFFFF"/>
      </a:lt1>
      <a:dk2>
        <a:srgbClr val="0082CA"/>
      </a:dk2>
      <a:lt2>
        <a:srgbClr val="F8B200"/>
      </a:lt2>
      <a:accent1>
        <a:srgbClr val="77B300"/>
      </a:accent1>
      <a:accent2>
        <a:srgbClr val="00609C"/>
      </a:accent2>
      <a:accent3>
        <a:srgbClr val="5B0091"/>
      </a:accent3>
      <a:accent4>
        <a:srgbClr val="FF7900"/>
      </a:accent4>
      <a:accent5>
        <a:srgbClr val="00A19C"/>
      </a:accent5>
      <a:accent6>
        <a:srgbClr val="CD202C"/>
      </a:accent6>
      <a:hlink>
        <a:srgbClr val="000000"/>
      </a:hlink>
      <a:folHlink>
        <a:srgbClr val="666666"/>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presentation_4x3 1-11-16</Template>
  <TotalTime>27803</TotalTime>
  <Words>767</Words>
  <Application>Microsoft Macintosh PowerPoint</Application>
  <PresentationFormat>Custom</PresentationFormat>
  <Paragraphs>33</Paragraphs>
  <Slides>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Wingdings</vt:lpstr>
      <vt:lpstr>presentation_4x3 1-11-16</vt:lpstr>
      <vt:lpstr>learning data science, federated learning and appfl.</vt:lpstr>
    </vt:vector>
  </TitlesOfParts>
  <Company>M7Graphics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MJ</dc:creator>
  <cp:lastModifiedBy>Adejare, Abiodun</cp:lastModifiedBy>
  <cp:revision>179</cp:revision>
  <cp:lastPrinted>2017-11-10T15:06:27Z</cp:lastPrinted>
  <dcterms:created xsi:type="dcterms:W3CDTF">2016-01-12T15:59:02Z</dcterms:created>
  <dcterms:modified xsi:type="dcterms:W3CDTF">2022-08-02T04:19:58Z</dcterms:modified>
</cp:coreProperties>
</file>